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81" r:id="rId3"/>
    <p:sldId id="1158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20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94856" y="2216031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spirational Quotes About Teamwork">
            <a:extLst>
              <a:ext uri="{FF2B5EF4-FFF2-40B4-BE49-F238E27FC236}">
                <a16:creationId xmlns:a16="http://schemas.microsoft.com/office/drawing/2014/main" id="{0C3D6AA8-8C7E-4067-76EC-31E7DA9D7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638" y="493368"/>
            <a:ext cx="5924550" cy="587126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128E713-6B0B-9938-0A87-5FD30D3EEA45}"/>
              </a:ext>
            </a:extLst>
          </p:cNvPr>
          <p:cNvSpPr txBox="1"/>
          <p:nvPr/>
        </p:nvSpPr>
        <p:spPr>
          <a:xfrm>
            <a:off x="286827" y="1242530"/>
            <a:ext cx="6094562" cy="48192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dirty="0"/>
              <a:t>يتم تقسيم الطلاب الى مجموعتين وتسمية كل مجموعة .</a:t>
            </a:r>
          </a:p>
          <a:p>
            <a:pPr algn="ctr" rtl="1">
              <a:lnSpc>
                <a:spcPct val="250000"/>
              </a:lnSpc>
            </a:pPr>
            <a:r>
              <a:rPr lang="ar-AE" dirty="0">
                <a:highlight>
                  <a:srgbClr val="FFFF00"/>
                </a:highlight>
              </a:rPr>
              <a:t>- مهمة الفريق الأول : </a:t>
            </a:r>
          </a:p>
          <a:p>
            <a:pPr algn="ctr" rtl="1">
              <a:lnSpc>
                <a:spcPct val="250000"/>
              </a:lnSpc>
            </a:pPr>
            <a:r>
              <a:rPr lang="ar-AE" dirty="0"/>
              <a:t>تنظيف أرضية الصف. </a:t>
            </a:r>
          </a:p>
          <a:p>
            <a:pPr marL="285750" indent="-285750" algn="ctr" rtl="1">
              <a:lnSpc>
                <a:spcPct val="250000"/>
              </a:lnSpc>
              <a:buFontTx/>
              <a:buChar char="-"/>
            </a:pPr>
            <a:r>
              <a:rPr lang="ar-AE" dirty="0">
                <a:highlight>
                  <a:srgbClr val="FFFF00"/>
                </a:highlight>
              </a:rPr>
              <a:t>مهمة الفريق الثاني: </a:t>
            </a:r>
          </a:p>
          <a:p>
            <a:pPr marL="285750" indent="-285750" algn="ctr" rtl="1">
              <a:lnSpc>
                <a:spcPct val="250000"/>
              </a:lnSpc>
              <a:buFontTx/>
              <a:buChar char="-"/>
            </a:pPr>
            <a:r>
              <a:rPr lang="ar-AE" dirty="0"/>
              <a:t>مسح الطاولات والكراسي </a:t>
            </a:r>
          </a:p>
          <a:p>
            <a:pPr algn="ctr" rtl="1">
              <a:lnSpc>
                <a:spcPct val="250000"/>
              </a:lnSpc>
            </a:pPr>
            <a:r>
              <a:rPr lang="ar-AE" dirty="0"/>
              <a:t>يتم انجاز المهمة خلال مدة زمنية محددة ومكافأة الفريق الفائز بأقل مدة زمنية في انجاز العمل </a:t>
            </a:r>
          </a:p>
        </p:txBody>
      </p:sp>
    </p:spTree>
    <p:extLst>
      <p:ext uri="{BB962C8B-B14F-4D97-AF65-F5344CB8AC3E}">
        <p14:creationId xmlns:p14="http://schemas.microsoft.com/office/powerpoint/2010/main" val="278260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AMEI-WAE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AMEI-WAEC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قوانين العمل الجماعي: حجم A5 – Eport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3" t="6135" r="4250" b="6703"/>
          <a:stretch/>
        </p:blipFill>
        <p:spPr bwMode="auto">
          <a:xfrm>
            <a:off x="1795549" y="1180408"/>
            <a:ext cx="8354292" cy="507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91224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50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5</cp:revision>
  <dcterms:created xsi:type="dcterms:W3CDTF">2023-06-12T08:37:42Z</dcterms:created>
  <dcterms:modified xsi:type="dcterms:W3CDTF">2023-09-05T15:17:09Z</dcterms:modified>
</cp:coreProperties>
</file>